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9DA"/>
    <a:srgbClr val="C64E3A"/>
    <a:srgbClr val="CE6756"/>
    <a:srgbClr val="B9483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FBD4B9A-70BD-4D4B-982E-67BA971DB650}" type="datetimeFigureOut">
              <a:rPr lang="de-DE" smtClean="0"/>
              <a:t>31.08.2012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7B93ED-5612-4ACA-A53F-48192E557B8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de/4/40/FigueresDaliKuppelO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 rot="1191282">
            <a:off x="4999901" y="3946060"/>
            <a:ext cx="2866300" cy="2979619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3568" y="1628800"/>
            <a:ext cx="6400800" cy="1295400"/>
          </a:xfrm>
        </p:spPr>
        <p:txBody>
          <a:bodyPr>
            <a:noAutofit/>
          </a:bodyPr>
          <a:lstStyle/>
          <a:p>
            <a:r>
              <a:rPr lang="de-DE" sz="4400" b="1" dirty="0" smtClean="0">
                <a:solidFill>
                  <a:srgbClr val="B94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 Dali</a:t>
            </a:r>
            <a:br>
              <a:rPr lang="de-DE" sz="4400" b="1" dirty="0" smtClean="0">
                <a:solidFill>
                  <a:srgbClr val="B94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400" b="1" dirty="0" smtClean="0">
                <a:solidFill>
                  <a:srgbClr val="B94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de-DE" sz="4400" b="1" dirty="0">
              <a:solidFill>
                <a:srgbClr val="B948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821" y="3343944"/>
            <a:ext cx="64008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 und 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 rot="20223752">
            <a:off x="289840" y="2399217"/>
            <a:ext cx="1897346" cy="1906944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E6756"/>
              </a:solidFill>
            </a:endParaRPr>
          </a:p>
        </p:txBody>
      </p:sp>
      <p:pic>
        <p:nvPicPr>
          <p:cNvPr id="1034" name="Picture 10" descr="http://i1.squidoocdn.com/resize/squidoo_images/-1/draft_lens2376199module78472961photo_1263213252salvador-dali-figueras.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353">
            <a:off x="5160579" y="4154337"/>
            <a:ext cx="2579156" cy="25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 rot="696785">
            <a:off x="664009" y="4642511"/>
            <a:ext cx="678574" cy="675700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20223752">
            <a:off x="8292514" y="3829821"/>
            <a:ext cx="669356" cy="646430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247963">
            <a:off x="7681813" y="1733676"/>
            <a:ext cx="669356" cy="646430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438775">
            <a:off x="7601627" y="3808966"/>
            <a:ext cx="378890" cy="327715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067">
            <a:off x="392180" y="2506356"/>
            <a:ext cx="1692665" cy="1692665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 rot="438775">
            <a:off x="413499" y="2027250"/>
            <a:ext cx="378890" cy="327715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19724042">
            <a:off x="990686" y="1688551"/>
            <a:ext cx="285149" cy="269311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8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1191282">
            <a:off x="5762649" y="1644829"/>
            <a:ext cx="3029869" cy="2273316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pic>
        <p:nvPicPr>
          <p:cNvPr id="2050" name="Picture 2" descr="http://www.nikolaosradis.de/wordpress/wp-content/uploads/2010/07/dal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383">
            <a:off x="5917315" y="1761286"/>
            <a:ext cx="2720535" cy="20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9749" y="2348880"/>
            <a:ext cx="6400800" cy="3048001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Geboren 11. Mai 1904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Schwere Kindheit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Flucht aus dem Alltag in einer Traumwelt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 sich im Surrealismus wieder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Inspiriert von seinem Leben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 rot="20089335">
            <a:off x="4827663" y="5409844"/>
            <a:ext cx="1213007" cy="1152421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0089335">
            <a:off x="367025" y="664097"/>
            <a:ext cx="1213007" cy="1152421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 Dali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3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rot="1287268">
            <a:off x="7886299" y="4123662"/>
            <a:ext cx="1039973" cy="995061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 rot="20089335">
            <a:off x="500535" y="4084580"/>
            <a:ext cx="2382288" cy="2379719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Sein Museum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8618" y="2248378"/>
            <a:ext cx="7553514" cy="3217304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Standort: </a:t>
            </a: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Katalonien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Fertiggestellt: im Jahre 1974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Alles nach seinen Vorstellungen gestaltet und verziert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Glaskuppel des Museums, heute Wahrzeichen von                             Figueres</a:t>
            </a:r>
          </a:p>
        </p:txBody>
      </p:sp>
      <p:sp>
        <p:nvSpPr>
          <p:cNvPr id="6" name="Rechteck 5"/>
          <p:cNvSpPr/>
          <p:nvPr/>
        </p:nvSpPr>
        <p:spPr>
          <a:xfrm rot="1191282">
            <a:off x="8254536" y="5534196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20330463">
            <a:off x="1125743" y="209931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1191282">
            <a:off x="477672" y="853676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1191282">
            <a:off x="7462448" y="5926477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 rot="488002">
            <a:off x="4803096" y="331964"/>
            <a:ext cx="3099052" cy="2271261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6723" y="2397222"/>
            <a:ext cx="6400800" cy="3048001"/>
          </a:xfrm>
        </p:spPr>
        <p:txBody>
          <a:bodyPr/>
          <a:lstStyle/>
          <a:p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Merkmal des Museums, die Eier auf dem Dach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Mehrere Etagen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Museumsraum für einen Freund gewidmet </a:t>
            </a:r>
            <a:b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Direktor des Museums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1191282">
            <a:off x="8254536" y="5534196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1191282">
            <a:off x="1557793" y="88972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 rot="1191282">
            <a:off x="6814375" y="6072346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1287268">
            <a:off x="289736" y="4720626"/>
            <a:ext cx="1039973" cy="995061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20997591">
            <a:off x="7886299" y="4123662"/>
            <a:ext cx="1039973" cy="995061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http://www.hr-rose.de/fotos_spanien/salvador_dali_DSC03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004">
            <a:off x="4983808" y="432633"/>
            <a:ext cx="2759899" cy="20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 rot="20557339">
            <a:off x="1225206" y="499357"/>
            <a:ext cx="2378891" cy="1961504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0089335">
            <a:off x="500535" y="4084580"/>
            <a:ext cx="2382288" cy="2379719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6267" y="2492896"/>
            <a:ext cx="6400800" cy="3048001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Gestorben 1989 im Alter von 84 an Herzversagen</a:t>
            </a:r>
          </a:p>
          <a:p>
            <a:endParaRPr lang="de-D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Begraben im Museum in der Krypta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 rot="1287268">
            <a:off x="6454083" y="3176264"/>
            <a:ext cx="2378891" cy="1638801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 rot="1191282">
            <a:off x="8254536" y="5534196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 rot="1191282">
            <a:off x="7462448" y="5926477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pic>
        <p:nvPicPr>
          <p:cNvPr id="1026" name="Picture 2" descr="http://www.weser-kurier.de/cms_media/module_img/870/435215_1_teasersmall_5024b8bebc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001">
            <a:off x="6595776" y="3295576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ei:FigueresDaliKuppe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060">
            <a:off x="1382888" y="620688"/>
            <a:ext cx="2063529" cy="17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416824" cy="685800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rgbClr val="C6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für eure Aufmerksamkeit</a:t>
            </a:r>
            <a:endParaRPr lang="de-DE" sz="5400" b="1" dirty="0">
              <a:solidFill>
                <a:srgbClr val="C6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 rot="20089335">
            <a:off x="1148608" y="4182740"/>
            <a:ext cx="2382288" cy="2379719"/>
          </a:xfrm>
          <a:prstGeom prst="rect">
            <a:avLst/>
          </a:prstGeom>
          <a:solidFill>
            <a:srgbClr val="74A9D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http://www.biography.com/imported/images/Biography/Images/Profiles/D/salvador-dali-40389-5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103">
            <a:off x="1270631" y="4303479"/>
            <a:ext cx="2138240" cy="21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 rot="1191282">
            <a:off x="8254536" y="5534196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1191282">
            <a:off x="6814375" y="6072346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 rot="845075">
            <a:off x="8273889" y="2056310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 rot="20063558">
            <a:off x="6670360" y="1069700"/>
            <a:ext cx="627814" cy="593553"/>
          </a:xfrm>
          <a:prstGeom prst="rect">
            <a:avLst/>
          </a:prstGeom>
          <a:solidFill>
            <a:srgbClr val="CE675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92</Words>
  <Application>Microsoft Office PowerPoint</Application>
  <PresentationFormat>Bildschirmpräsentation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Couture</vt:lpstr>
      <vt:lpstr>Salvador Dali Museum</vt:lpstr>
      <vt:lpstr>Salvador Dali</vt:lpstr>
      <vt:lpstr>Sein Museum</vt:lpstr>
      <vt:lpstr>PowerPoint-Präsentation</vt:lpstr>
      <vt:lpstr>PowerPoint-Präsentation</vt:lpstr>
      <vt:lpstr>Danke für eure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Dali Museum</dc:title>
  <dc:creator>RONALDO</dc:creator>
  <cp:lastModifiedBy>RONALDO</cp:lastModifiedBy>
  <cp:revision>11</cp:revision>
  <dcterms:created xsi:type="dcterms:W3CDTF">2012-08-19T20:37:48Z</dcterms:created>
  <dcterms:modified xsi:type="dcterms:W3CDTF">2012-08-31T17:12:25Z</dcterms:modified>
</cp:coreProperties>
</file>