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C9476A-8AF9-4854-BA0C-C5E214BE94EC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6398E83-9308-439B-9EE2-CBE0F23FAD3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dtereise-barcelona.de/sites/default/files/montserratbarcelona.jpg" TargetMode="External"/><Relationship Id="rId2" Type="http://schemas.openxmlformats.org/officeDocument/2006/relationships/hyperlink" Target="http://www.gaudiclub.com/esp/e_tour/montserra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.wikipedia.org/wiki/Montserr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cap="none" dirty="0" smtClean="0">
                <a:latin typeface="Edwardian Script ITC" pitchFamily="66" charset="0"/>
              </a:rPr>
              <a:t>Montserrat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Katalonia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6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cap="none" dirty="0">
                <a:latin typeface="Edwardian Script ITC" pitchFamily="66" charset="0"/>
              </a:rPr>
              <a:t>Montserrat-Der Berg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latin typeface="+mj-lt"/>
                <a:cs typeface="Calibri" pitchFamily="34" charset="0"/>
              </a:rPr>
              <a:t>Sandsteingebirge</a:t>
            </a:r>
            <a:r>
              <a:rPr lang="de-DE" dirty="0">
                <a:latin typeface="+mj-lt"/>
                <a:cs typeface="Calibri" pitchFamily="34" charset="0"/>
              </a:rPr>
              <a:t>, </a:t>
            </a:r>
            <a:r>
              <a:rPr lang="de-DE" dirty="0" smtClean="0">
                <a:latin typeface="+mj-lt"/>
                <a:cs typeface="Calibri" pitchFamily="34" charset="0"/>
              </a:rPr>
              <a:t>1200  Meter </a:t>
            </a:r>
            <a:r>
              <a:rPr lang="de-DE" dirty="0">
                <a:latin typeface="+mj-lt"/>
                <a:cs typeface="Calibri" pitchFamily="34" charset="0"/>
              </a:rPr>
              <a:t>hoch</a:t>
            </a:r>
            <a:r>
              <a:rPr lang="de-DE" dirty="0" smtClean="0">
                <a:latin typeface="+mj-lt"/>
                <a:cs typeface="Calibri" pitchFamily="34" charset="0"/>
              </a:rPr>
              <a:t>,</a:t>
            </a:r>
          </a:p>
          <a:p>
            <a:r>
              <a:rPr lang="de-DE" dirty="0" smtClean="0">
                <a:latin typeface="+mj-lt"/>
                <a:cs typeface="Calibri" pitchFamily="34" charset="0"/>
              </a:rPr>
              <a:t>Teil </a:t>
            </a:r>
            <a:r>
              <a:rPr lang="de-DE" dirty="0">
                <a:latin typeface="+mj-lt"/>
                <a:cs typeface="Calibri" pitchFamily="34" charset="0"/>
              </a:rPr>
              <a:t>des Gebirgszuges </a:t>
            </a:r>
            <a:r>
              <a:rPr lang="de-DE" dirty="0" err="1">
                <a:latin typeface="+mj-lt"/>
                <a:cs typeface="Calibri" pitchFamily="34" charset="0"/>
              </a:rPr>
              <a:t>Serralada</a:t>
            </a:r>
            <a:r>
              <a:rPr lang="de-DE" dirty="0">
                <a:latin typeface="+mj-lt"/>
                <a:cs typeface="Calibri" pitchFamily="34" charset="0"/>
              </a:rPr>
              <a:t> </a:t>
            </a:r>
            <a:r>
              <a:rPr lang="de-DE" dirty="0" err="1">
                <a:latin typeface="+mj-lt"/>
                <a:cs typeface="Calibri" pitchFamily="34" charset="0"/>
              </a:rPr>
              <a:t>Prelitoral</a:t>
            </a:r>
            <a:r>
              <a:rPr lang="de-DE" dirty="0">
                <a:latin typeface="+mj-lt"/>
                <a:cs typeface="Calibri" pitchFamily="34" charset="0"/>
              </a:rPr>
              <a:t> </a:t>
            </a:r>
            <a:r>
              <a:rPr lang="de-DE" dirty="0" err="1" smtClean="0">
                <a:latin typeface="+mj-lt"/>
                <a:cs typeface="Calibri" pitchFamily="34" charset="0"/>
              </a:rPr>
              <a:t>Catalana</a:t>
            </a:r>
            <a:endParaRPr lang="de-DE" dirty="0" smtClean="0">
              <a:latin typeface="+mj-lt"/>
              <a:cs typeface="Calibri" pitchFamily="34" charset="0"/>
            </a:endParaRPr>
          </a:p>
          <a:p>
            <a:r>
              <a:rPr lang="de-DE" dirty="0">
                <a:latin typeface="+mj-lt"/>
              </a:rPr>
              <a:t>Wahrzeichen von </a:t>
            </a:r>
            <a:r>
              <a:rPr lang="de-DE" dirty="0" smtClean="0">
                <a:latin typeface="+mj-lt"/>
              </a:rPr>
              <a:t>Katalonien</a:t>
            </a:r>
          </a:p>
          <a:p>
            <a:r>
              <a:rPr lang="de-DE" dirty="0" smtClean="0"/>
              <a:t>Unterhalb </a:t>
            </a:r>
            <a:r>
              <a:rPr lang="de-DE" dirty="0"/>
              <a:t>des östlichen Gipfels befindet sich das Benediktinerkloster „Santa Maria de Montserrat“.</a:t>
            </a:r>
          </a:p>
          <a:p>
            <a:r>
              <a:rPr lang="de-DE" dirty="0" smtClean="0">
                <a:latin typeface="+mj-lt"/>
                <a:cs typeface="Calibri" pitchFamily="34" charset="0"/>
              </a:rPr>
              <a:t>Gutangelegte Wanderwege zum </a:t>
            </a:r>
            <a:r>
              <a:rPr lang="de-DE" dirty="0" err="1"/>
              <a:t>zum</a:t>
            </a:r>
            <a:r>
              <a:rPr lang="de-DE" dirty="0"/>
              <a:t> höchsten Gipfel, dem „</a:t>
            </a:r>
            <a:r>
              <a:rPr lang="de-DE" dirty="0" err="1"/>
              <a:t>Sant</a:t>
            </a:r>
            <a:r>
              <a:rPr lang="de-DE" dirty="0"/>
              <a:t> </a:t>
            </a:r>
            <a:r>
              <a:rPr lang="de-DE" dirty="0" err="1"/>
              <a:t>Jeroni</a:t>
            </a:r>
            <a:r>
              <a:rPr lang="de-DE" dirty="0"/>
              <a:t>“ mit 1236 Meter.</a:t>
            </a:r>
          </a:p>
          <a:p>
            <a:endParaRPr lang="de-DE" dirty="0" smtClean="0">
              <a:latin typeface="+mj-lt"/>
              <a:cs typeface="Calibri" pitchFamily="34" charset="0"/>
            </a:endParaRPr>
          </a:p>
          <a:p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1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cap="none" dirty="0" smtClean="0">
                <a:latin typeface="Edwardian Script ITC" pitchFamily="66" charset="0"/>
              </a:rPr>
              <a:t>Montserrat-Der Berg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Eine </a:t>
            </a:r>
            <a:r>
              <a:rPr lang="de-DE" dirty="0"/>
              <a:t>Luftseilbahn und eine Zahnradbahn führen zum Kloster.</a:t>
            </a:r>
          </a:p>
          <a:p>
            <a:r>
              <a:rPr lang="de-DE" dirty="0" smtClean="0"/>
              <a:t>Von </a:t>
            </a:r>
            <a:r>
              <a:rPr lang="de-DE" dirty="0"/>
              <a:t>dort führen zwei Standseilbahnen 250 Meter nach oben zum Gipfel „</a:t>
            </a:r>
            <a:r>
              <a:rPr lang="de-DE" dirty="0" err="1"/>
              <a:t>Sant</a:t>
            </a:r>
            <a:r>
              <a:rPr lang="de-DE" dirty="0"/>
              <a:t> Joan“</a:t>
            </a:r>
          </a:p>
          <a:p>
            <a:r>
              <a:rPr lang="de-DE" dirty="0" smtClean="0"/>
              <a:t>Über </a:t>
            </a:r>
            <a:r>
              <a:rPr lang="de-DE" dirty="0"/>
              <a:t>die etwa 10 Kilometer lange und 5 Kilometer breite Bergkette verstreut befinden sich auch noch die kleineren Klöster des heiligen Benedikt von Nursia und der heiligen Cäcilia von Rom.</a:t>
            </a:r>
          </a:p>
          <a:p>
            <a:pPr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0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Autofit/>
          </a:bodyPr>
          <a:lstStyle/>
          <a:p>
            <a:r>
              <a:rPr lang="de-DE" sz="4800" cap="none" dirty="0" smtClean="0">
                <a:latin typeface="Edwardian Script ITC" pitchFamily="66" charset="0"/>
              </a:rPr>
              <a:t>Montserrat-Das </a:t>
            </a:r>
            <a:r>
              <a:rPr lang="de-DE" sz="4800" cap="none" dirty="0">
                <a:latin typeface="Edwardian Script ITC" pitchFamily="66" charset="0"/>
              </a:rPr>
              <a:t>Kloster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Benediktinerkloster „Santa Maria de </a:t>
            </a:r>
            <a:r>
              <a:rPr lang="de-DE" dirty="0" smtClean="0"/>
              <a:t>Montserrat“</a:t>
            </a:r>
            <a:r>
              <a:rPr lang="de-DE" dirty="0"/>
              <a:t> </a:t>
            </a:r>
            <a:r>
              <a:rPr lang="de-DE" dirty="0" smtClean="0"/>
              <a:t>liegt </a:t>
            </a:r>
            <a:r>
              <a:rPr lang="de-DE" dirty="0"/>
              <a:t>etwa 45 km nordwestlich von Barcelona</a:t>
            </a:r>
          </a:p>
          <a:p>
            <a:r>
              <a:rPr lang="de-DE" dirty="0" smtClean="0"/>
              <a:t>Im </a:t>
            </a:r>
            <a:r>
              <a:rPr lang="de-DE" dirty="0"/>
              <a:t>Jahre 1025 errichten Benediktinermönche an dieser Stelle eine erste Marienkapelle </a:t>
            </a:r>
          </a:p>
          <a:p>
            <a:r>
              <a:rPr lang="de-DE" dirty="0" smtClean="0"/>
              <a:t>Viele </a:t>
            </a:r>
            <a:r>
              <a:rPr lang="de-DE" dirty="0"/>
              <a:t>Touristen besuchen das Kloster der 'schwarzen Madonna' wegen, eine Figur aus dem 12. </a:t>
            </a:r>
            <a:r>
              <a:rPr lang="de-DE" dirty="0" err="1"/>
              <a:t>Jh</a:t>
            </a:r>
            <a:r>
              <a:rPr lang="de-DE" dirty="0"/>
              <a:t>, die </a:t>
            </a:r>
            <a:r>
              <a:rPr lang="de-DE" dirty="0" smtClean="0"/>
              <a:t>so viele </a:t>
            </a:r>
            <a:r>
              <a:rPr lang="de-DE" dirty="0"/>
              <a:t>Besucher anzog, dass man sich dazu entschloss, an die Marienkapelle ein Kloster im romanischen Stil </a:t>
            </a:r>
            <a:r>
              <a:rPr lang="de-DE" dirty="0" smtClean="0"/>
              <a:t>anzubauen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3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cap="none" dirty="0" smtClean="0">
                <a:latin typeface="Edwardian Script ITC" pitchFamily="66" charset="0"/>
              </a:rPr>
              <a:t>Montserrat-Das Kloster</a:t>
            </a:r>
            <a:endParaRPr lang="de-DE" sz="4800" cap="none" dirty="0">
              <a:latin typeface="Edwardian Script ITC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94856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Ihr zu Ehren werden täglich von rund 50 Chorknaben der "</a:t>
            </a:r>
            <a:r>
              <a:rPr lang="de-DE" dirty="0" err="1"/>
              <a:t>Escolania</a:t>
            </a:r>
            <a:r>
              <a:rPr lang="de-DE" dirty="0"/>
              <a:t> de Montserrat" der Internatsschule des Klosters kirchliche Gesänge angestimmt</a:t>
            </a:r>
          </a:p>
          <a:p>
            <a:r>
              <a:rPr lang="de-DE" dirty="0"/>
              <a:t>Anfang des 18. </a:t>
            </a:r>
            <a:r>
              <a:rPr lang="de-DE" dirty="0" err="1"/>
              <a:t>Jh</a:t>
            </a:r>
            <a:r>
              <a:rPr lang="de-DE" dirty="0"/>
              <a:t> zerstörten die Truppen Napoleons das Kloster </a:t>
            </a:r>
            <a:r>
              <a:rPr lang="de-DE" dirty="0" smtClean="0"/>
              <a:t>teilweise</a:t>
            </a:r>
          </a:p>
          <a:p>
            <a:r>
              <a:rPr lang="de-DE" dirty="0" smtClean="0"/>
              <a:t>ein </a:t>
            </a:r>
            <a:r>
              <a:rPr lang="de-DE" dirty="0"/>
              <a:t>Wiederaufbau ging seitdem nur schleppend voran</a:t>
            </a:r>
          </a:p>
          <a:p>
            <a:r>
              <a:rPr lang="de-DE" dirty="0"/>
              <a:t>erst seit Mitte des 19. Jh. ist das Gebäude zu großen Teilen wieder hergestellt </a:t>
            </a:r>
            <a:r>
              <a:rPr lang="de-DE" dirty="0" smtClean="0"/>
              <a:t>worden</a:t>
            </a:r>
            <a:endParaRPr lang="de-DE" dirty="0"/>
          </a:p>
          <a:p>
            <a:r>
              <a:rPr lang="de-DE" dirty="0"/>
              <a:t>Im Museum des Klosters können Kunstwerke von diversen spanischen Künstlern, wie z.B. Dalí betrachtet werden</a:t>
            </a:r>
          </a:p>
          <a:p>
            <a:r>
              <a:rPr lang="de-DE" dirty="0"/>
              <a:t>außerdem beinhaltet das Museum archäologische und liturgische Ausstellungsstücke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4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lena\Desktop\montserratbarcel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192688" cy="41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lena\Desktop\montser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20680" cy="442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63017" y="263691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latin typeface="Edwardian Script ITC" pitchFamily="66" charset="0"/>
              </a:rPr>
              <a:t>Vielen Dank für eure Aufmerksamkeit!</a:t>
            </a:r>
            <a:endParaRPr lang="de-DE" sz="4800" dirty="0">
              <a:latin typeface="Edwardian Script ITC" pitchFamily="66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83768" y="5013176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Quellen:</a:t>
            </a:r>
            <a:br>
              <a:rPr lang="de-DE" sz="1000" dirty="0" smtClean="0"/>
            </a:br>
            <a:r>
              <a:rPr lang="de-DE" sz="1000" dirty="0" smtClean="0">
                <a:hlinkClick r:id="rId2"/>
              </a:rPr>
              <a:t>http://www.gaudiclub.com/esp/e_tour/montserrat.jpg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>
                <a:hlinkClick r:id="rId3"/>
              </a:rPr>
              <a:t>http://www.stadtereise-barcelona.de/sites/default/files/montserratbarcelona.jpg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>
                <a:hlinkClick r:id="rId4"/>
              </a:rPr>
              <a:t>http://de.wikipedia.org/wiki/Montserrat</a:t>
            </a:r>
            <a:r>
              <a:rPr lang="de-DE" sz="1000" dirty="0" smtClean="0"/>
              <a:t/>
            </a:r>
            <a:br>
              <a:rPr lang="de-DE" sz="1000" dirty="0" smtClean="0"/>
            </a:b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099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267</Words>
  <Application>Microsoft Office PowerPoint</Application>
  <PresentationFormat>Bildschirmpräsentation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Couture</vt:lpstr>
      <vt:lpstr>Montserrat</vt:lpstr>
      <vt:lpstr>Montserrat-Der Berg</vt:lpstr>
      <vt:lpstr>Montserrat-Der Berg</vt:lpstr>
      <vt:lpstr>Montserrat-Das Kloster</vt:lpstr>
      <vt:lpstr>Montserrat-Das Kloster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Montserrat</dc:title>
  <dc:creator>Marlena</dc:creator>
  <cp:lastModifiedBy>Marlena</cp:lastModifiedBy>
  <cp:revision>1</cp:revision>
  <dcterms:created xsi:type="dcterms:W3CDTF">2012-09-02T13:45:40Z</dcterms:created>
  <dcterms:modified xsi:type="dcterms:W3CDTF">2012-09-02T13:46:04Z</dcterms:modified>
</cp:coreProperties>
</file>